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6" r:id="rId10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1" Type="http://schemas.openxmlformats.org/officeDocument/2006/relationships/slide" Target="slides/slide3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3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2" name="Google Shape;383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3" name="Google Shape;383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Q: so what sort of thing is in BT Archives?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3.png"/><Relationship Id="rId4" Type="http://schemas.openxmlformats.org/officeDocument/2006/relationships/image" Target="../media/image89.png"/><Relationship Id="rId5" Type="http://schemas.openxmlformats.org/officeDocument/2006/relationships/image" Target="../media/image79.png"/></Relationships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5" name="Google Shape;3835;p587"/>
          <p:cNvPicPr preferRelativeResize="0"/>
          <p:nvPr/>
        </p:nvPicPr>
        <p:blipFill rotWithShape="1">
          <a:blip r:embed="rId3">
            <a:alphaModFix/>
          </a:blip>
          <a:srcRect b="7967" l="0" r="0" t="4557"/>
          <a:stretch/>
        </p:blipFill>
        <p:spPr>
          <a:xfrm>
            <a:off x="7000875" y="1162050"/>
            <a:ext cx="1357312" cy="94178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36" name="Google Shape;3836;p587"/>
          <p:cNvSpPr txBox="1"/>
          <p:nvPr>
            <p:ph type="title"/>
          </p:nvPr>
        </p:nvSpPr>
        <p:spPr>
          <a:xfrm>
            <a:off x="685800" y="428625"/>
            <a:ext cx="7772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zh-CN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world’s oldest communications company</a:t>
            </a:r>
            <a:endParaRPr/>
          </a:p>
        </p:txBody>
      </p:sp>
      <p:sp>
        <p:nvSpPr>
          <p:cNvPr id="3837" name="Google Shape;3837;p587"/>
          <p:cNvSpPr/>
          <p:nvPr/>
        </p:nvSpPr>
        <p:spPr>
          <a:xfrm>
            <a:off x="684212" y="1168003"/>
            <a:ext cx="6048300" cy="91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story that stretches from the birth of the electric telegraph in the 1830s to the explosion of the internet and the rise of competition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p587"/>
          <p:cNvSpPr/>
          <p:nvPr/>
        </p:nvSpPr>
        <p:spPr>
          <a:xfrm>
            <a:off x="684212" y="2247900"/>
            <a:ext cx="6048300" cy="864300"/>
          </a:xfrm>
          <a:prstGeom prst="roundRect">
            <a:avLst>
              <a:gd fmla="val 16667" name="adj"/>
            </a:avLst>
          </a:prstGeom>
          <a:solidFill>
            <a:srgbClr val="69BE28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unique and nationally significant collection charts the development of communications services in the 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9" name="Google Shape;3839;p587"/>
          <p:cNvSpPr/>
          <p:nvPr/>
        </p:nvSpPr>
        <p:spPr>
          <a:xfrm>
            <a:off x="684212" y="3274219"/>
            <a:ext cx="6119700" cy="991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collection illustrates the leading role the UK,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zh-C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BT and its predecessors played in the progress of communications technology and its influence on society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0" name="Google Shape;3840;p587"/>
          <p:cNvPicPr preferRelativeResize="0"/>
          <p:nvPr/>
        </p:nvPicPr>
        <p:blipFill rotWithShape="1">
          <a:blip r:embed="rId4">
            <a:alphaModFix/>
          </a:blip>
          <a:srcRect b="29685" l="3148" r="3147" t="0"/>
          <a:stretch/>
        </p:blipFill>
        <p:spPr>
          <a:xfrm>
            <a:off x="7019925" y="2301478"/>
            <a:ext cx="1357312" cy="810815"/>
          </a:xfrm>
          <a:prstGeom prst="rect">
            <a:avLst/>
          </a:prstGeom>
          <a:noFill/>
          <a:ln cap="flat" cmpd="sng" w="9525">
            <a:solidFill>
              <a:srgbClr val="69BE28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841" name="Google Shape;3841;p587"/>
          <p:cNvPicPr preferRelativeResize="0"/>
          <p:nvPr/>
        </p:nvPicPr>
        <p:blipFill rotWithShape="1">
          <a:blip r:embed="rId5">
            <a:alphaModFix amt="58819"/>
          </a:blip>
          <a:srcRect b="0" l="0" r="0" t="12403"/>
          <a:stretch/>
        </p:blipFill>
        <p:spPr>
          <a:xfrm>
            <a:off x="7019925" y="3309938"/>
            <a:ext cx="1357312" cy="909638"/>
          </a:xfrm>
          <a:prstGeom prst="rect">
            <a:avLst/>
          </a:prstGeom>
          <a:noFill/>
          <a:ln cap="rnd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